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217045"/>
            <a:ext cx="9144000" cy="2387600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5051412"/>
            <a:ext cx="9144000" cy="80191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86E6-2523-440D-B9BC-430ECBDB249A}" type="datetimeFigureOut">
              <a:rPr lang="pt-BR" smtClean="0"/>
              <a:t>12/07/2019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D28E-F84B-4320-A93E-3FEF0CD9E577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40733F2E-AE72-4A67-93A7-C9061E186A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257"/>
          <a:stretch/>
        </p:blipFill>
        <p:spPr>
          <a:xfrm>
            <a:off x="617903" y="0"/>
            <a:ext cx="2606771" cy="221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847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86E6-2523-440D-B9BC-430ECBDB249A}" type="datetimeFigureOut">
              <a:rPr lang="pt-BR" smtClean="0"/>
              <a:t>12/07/2019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D28E-F84B-4320-A93E-3FEF0CD9E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85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86E6-2523-440D-B9BC-430ECBDB249A}" type="datetimeFigureOut">
              <a:rPr lang="pt-BR" smtClean="0"/>
              <a:t>12/07/2019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D28E-F84B-4320-A93E-3FEF0CD9E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435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12126" y="365125"/>
            <a:ext cx="9041673" cy="1325563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86E6-2523-440D-B9BC-430ECBDB249A}" type="datetimeFigureOut">
              <a:rPr lang="pt-BR" smtClean="0"/>
              <a:t>12/07/2019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D28E-F84B-4320-A93E-3FEF0CD9E577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EE5A3078-A0EE-46A1-A99F-7D3E778E24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257"/>
          <a:stretch/>
        </p:blipFill>
        <p:spPr>
          <a:xfrm>
            <a:off x="294341" y="0"/>
            <a:ext cx="1942421" cy="1652019"/>
          </a:xfrm>
          <a:prstGeom prst="rect">
            <a:avLst/>
          </a:prstGeom>
        </p:spPr>
      </p:pic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3FAF1B3D-CD12-40F4-ADCA-3E2A4D708E2C}"/>
              </a:ext>
            </a:extLst>
          </p:cNvPr>
          <p:cNvCxnSpPr/>
          <p:nvPr userDrawn="1"/>
        </p:nvCxnSpPr>
        <p:spPr>
          <a:xfrm>
            <a:off x="574431" y="6257874"/>
            <a:ext cx="11043139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1763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86E6-2523-440D-B9BC-430ECBDB249A}" type="datetimeFigureOut">
              <a:rPr lang="pt-BR" smtClean="0"/>
              <a:t>12/07/2019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D28E-F84B-4320-A93E-3FEF0CD9E577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524358B5-625E-4007-AC4D-AB78238C68DA}"/>
              </a:ext>
            </a:extLst>
          </p:cNvPr>
          <p:cNvCxnSpPr/>
          <p:nvPr userDrawn="1"/>
        </p:nvCxnSpPr>
        <p:spPr>
          <a:xfrm>
            <a:off x="574431" y="6257874"/>
            <a:ext cx="11043139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9516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86E6-2523-440D-B9BC-430ECBDB249A}" type="datetimeFigureOut">
              <a:rPr lang="pt-BR" smtClean="0"/>
              <a:t>12/07/2019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D28E-F84B-4320-A93E-3FEF0CD9E577}" type="slidenum">
              <a:rPr lang="pt-BR" smtClean="0"/>
              <a:t>‹nº›</a:t>
            </a:fld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BD12CA5E-D64B-4D8D-898F-0EEA806672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257"/>
          <a:stretch/>
        </p:blipFill>
        <p:spPr>
          <a:xfrm>
            <a:off x="294341" y="0"/>
            <a:ext cx="1942421" cy="1652019"/>
          </a:xfrm>
          <a:prstGeom prst="rect">
            <a:avLst/>
          </a:prstGeom>
        </p:spPr>
      </p:pic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C84987BA-0636-468C-ACE8-F179C44FDEBE}"/>
              </a:ext>
            </a:extLst>
          </p:cNvPr>
          <p:cNvCxnSpPr/>
          <p:nvPr userDrawn="1"/>
        </p:nvCxnSpPr>
        <p:spPr>
          <a:xfrm>
            <a:off x="574431" y="6257874"/>
            <a:ext cx="11043139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9890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6762" y="365125"/>
            <a:ext cx="9118626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86E6-2523-440D-B9BC-430ECBDB249A}" type="datetimeFigureOut">
              <a:rPr lang="pt-BR" smtClean="0"/>
              <a:t>12/07/2019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D28E-F84B-4320-A93E-3FEF0CD9E577}" type="slidenum">
              <a:rPr lang="pt-BR" smtClean="0"/>
              <a:t>‹nº›</a:t>
            </a:fld>
            <a:endParaRPr lang="pt-BR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64DA88AC-6E2E-4229-9FD1-FC4380DF326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257"/>
          <a:stretch/>
        </p:blipFill>
        <p:spPr>
          <a:xfrm>
            <a:off x="294341" y="0"/>
            <a:ext cx="1942421" cy="1652019"/>
          </a:xfrm>
          <a:prstGeom prst="rect">
            <a:avLst/>
          </a:prstGeom>
        </p:spPr>
      </p:pic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A6820959-8F8B-4130-BF32-0996194EE18E}"/>
              </a:ext>
            </a:extLst>
          </p:cNvPr>
          <p:cNvCxnSpPr/>
          <p:nvPr userDrawn="1"/>
        </p:nvCxnSpPr>
        <p:spPr>
          <a:xfrm>
            <a:off x="574431" y="6257874"/>
            <a:ext cx="11043139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712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86E6-2523-440D-B9BC-430ECBDB249A}" type="datetimeFigureOut">
              <a:rPr lang="pt-BR" smtClean="0"/>
              <a:t>12/07/2019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D28E-F84B-4320-A93E-3FEF0CD9E577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2F141BC-63C0-4CF9-86EF-2B4615E780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257"/>
          <a:stretch/>
        </p:blipFill>
        <p:spPr>
          <a:xfrm>
            <a:off x="294341" y="0"/>
            <a:ext cx="1942421" cy="1652019"/>
          </a:xfrm>
          <a:prstGeom prst="rect">
            <a:avLst/>
          </a:prstGeom>
        </p:spPr>
      </p:pic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990A8856-223D-46B2-A3E8-B8B2C1417843}"/>
              </a:ext>
            </a:extLst>
          </p:cNvPr>
          <p:cNvCxnSpPr/>
          <p:nvPr userDrawn="1"/>
        </p:nvCxnSpPr>
        <p:spPr>
          <a:xfrm>
            <a:off x="574431" y="6257874"/>
            <a:ext cx="11043139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268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86E6-2523-440D-B9BC-430ECBDB249A}" type="datetimeFigureOut">
              <a:rPr lang="pt-BR" smtClean="0"/>
              <a:t>12/07/2019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D28E-F84B-4320-A93E-3FEF0CD9E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9307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86E6-2523-440D-B9BC-430ECBDB249A}" type="datetimeFigureOut">
              <a:rPr lang="pt-BR" smtClean="0"/>
              <a:t>12/07/2019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D28E-F84B-4320-A93E-3FEF0CD9E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178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86E6-2523-440D-B9BC-430ECBDB249A}" type="datetimeFigureOut">
              <a:rPr lang="pt-BR" smtClean="0"/>
              <a:t>12/07/2019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D28E-F84B-4320-A93E-3FEF0CD9E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8568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1000">
              <a:schemeClr val="bg1"/>
            </a:gs>
            <a:gs pos="85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236762" y="365125"/>
            <a:ext cx="9117037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286E6-2523-440D-B9BC-430ECBDB249A}" type="datetimeFigureOut">
              <a:rPr lang="pt-BR" smtClean="0"/>
              <a:t>12/07/2019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0D28E-F84B-4320-A93E-3FEF0CD9E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78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Título </a:t>
            </a:r>
            <a:r>
              <a:rPr lang="pt-BR" cap="small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título</a:t>
            </a:r>
            <a:r>
              <a:rPr lang="pt-BR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cap="small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título</a:t>
            </a:r>
            <a:r>
              <a:rPr lang="pt-BR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cap="small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título</a:t>
            </a:r>
            <a:r>
              <a:rPr lang="pt-BR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cap="small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título</a:t>
            </a:r>
            <a:endParaRPr lang="pt-BR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Autor Sobrenome</a:t>
            </a:r>
          </a:p>
          <a:p>
            <a:r>
              <a:rPr lang="pt-BR" dirty="0"/>
              <a:t>Prof. Orientador Sobrenome</a:t>
            </a:r>
          </a:p>
        </p:txBody>
      </p:sp>
    </p:spTree>
    <p:extLst>
      <p:ext uri="{BB962C8B-B14F-4D97-AF65-F5344CB8AC3E}">
        <p14:creationId xmlns:p14="http://schemas.microsoft.com/office/powerpoint/2010/main" val="2772193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Tópico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Tente usar expressões curtas, com uma ou duas linhas.</a:t>
            </a:r>
          </a:p>
          <a:p>
            <a:r>
              <a:rPr lang="pt-BR" dirty="0"/>
              <a:t>As sentenças são somente para ajudar o apresentador a lembrar a linha de apresentação, ou para enfatizar algo importante.</a:t>
            </a:r>
          </a:p>
          <a:p>
            <a:r>
              <a:rPr lang="pt-BR" dirty="0"/>
              <a:t>A atenção deve ser focada no apresentador, e não no texto.</a:t>
            </a:r>
          </a:p>
          <a:p>
            <a:r>
              <a:rPr lang="pt-BR" dirty="0"/>
              <a:t>Use e abuse de figuras.</a:t>
            </a:r>
          </a:p>
          <a:p>
            <a:r>
              <a:rPr lang="pt-BR" dirty="0"/>
              <a:t>Atenção quanto ao tamanho da fonte: lembre que será apresentado em projetor com a plateia a mais de 2,0 metros de distância.</a:t>
            </a:r>
          </a:p>
          <a:p>
            <a:r>
              <a:rPr lang="pt-BR" dirty="0"/>
              <a:t>Tente numerar os </a:t>
            </a:r>
            <a:r>
              <a:rPr lang="pt-BR" i="1" dirty="0"/>
              <a:t>slides</a:t>
            </a:r>
            <a:r>
              <a:rPr lang="pt-BR" dirty="0"/>
              <a:t>, e se possível indicar o total (exemplo: 2/15).</a:t>
            </a:r>
          </a:p>
          <a:p>
            <a:r>
              <a:rPr lang="pt-BR" dirty="0"/>
              <a:t>Para incluir o número total, ir em “Exibir” e “</a:t>
            </a:r>
            <a:r>
              <a:rPr lang="pt-BR"/>
              <a:t>Slide Mestre”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57751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119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</vt:lpstr>
      <vt:lpstr>Tema do Office</vt:lpstr>
      <vt:lpstr>Título título título título título</vt:lpstr>
      <vt:lpstr>Tópico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Fabio Toshio Kanizawa</dc:creator>
  <cp:lastModifiedBy>Fabio Toshio Kanizawa</cp:lastModifiedBy>
  <cp:revision>15</cp:revision>
  <dcterms:created xsi:type="dcterms:W3CDTF">2015-09-16T13:48:11Z</dcterms:created>
  <dcterms:modified xsi:type="dcterms:W3CDTF">2019-07-12T18:59:02Z</dcterms:modified>
</cp:coreProperties>
</file>