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17045"/>
            <a:ext cx="9144000" cy="2387600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51412"/>
            <a:ext cx="9144000" cy="80191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4C67264-0D89-4AC2-B131-3A43C116CC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5" y="858543"/>
            <a:ext cx="4602604" cy="116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3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2126" y="365125"/>
            <a:ext cx="9041673" cy="1325563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FAF1B3D-CD12-40F4-ADCA-3E2A4D708E2C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01A6574A-16B9-47D7-A5A6-F53482226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6" y="365125"/>
            <a:ext cx="1610264" cy="83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6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24358B5-625E-4007-AC4D-AB78238C68DA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51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365125"/>
            <a:ext cx="9143999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84987BA-0636-468C-ACE8-F179C44FDEBE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>
            <a:extLst>
              <a:ext uri="{FF2B5EF4-FFF2-40B4-BE49-F238E27FC236}">
                <a16:creationId xmlns:a16="http://schemas.microsoft.com/office/drawing/2014/main" id="{BE507DCE-B23E-4F95-A6A5-6D511352E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6" y="365125"/>
            <a:ext cx="1610264" cy="83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9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6762" y="365125"/>
            <a:ext cx="911862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A6820959-8F8B-4130-BF32-0996194EE18E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E7C297E7-50C1-4F1D-96F5-B22A0A7A05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6" y="365125"/>
            <a:ext cx="1610264" cy="83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1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90A8856-223D-46B2-A3E8-B8B2C1417843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2C4C3F37-9167-44EE-BC63-BD7D43E319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6" y="365125"/>
            <a:ext cx="1610264" cy="83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6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30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78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56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bg1"/>
            </a:gs>
            <a:gs pos="85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36762" y="365125"/>
            <a:ext cx="911703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8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Autor Sobrenome</a:t>
            </a:r>
          </a:p>
          <a:p>
            <a:r>
              <a:rPr lang="pt-BR" dirty="0"/>
              <a:t>Prof. Orientador Sobrenome</a:t>
            </a:r>
          </a:p>
        </p:txBody>
      </p:sp>
    </p:spTree>
    <p:extLst>
      <p:ext uri="{BB962C8B-B14F-4D97-AF65-F5344CB8AC3E}">
        <p14:creationId xmlns:p14="http://schemas.microsoft.com/office/powerpoint/2010/main" val="277219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Tente usar expressões curtas, com uma ou duas linhas.</a:t>
            </a:r>
          </a:p>
          <a:p>
            <a:r>
              <a:rPr lang="pt-BR" dirty="0"/>
              <a:t>As sentenças são somente para ajudar o apresentador a lembrar a linha de apresentação, ou para enfatizar algo importante.</a:t>
            </a:r>
          </a:p>
          <a:p>
            <a:r>
              <a:rPr lang="pt-BR" dirty="0"/>
              <a:t>A atenção deve ser focada no apresentador, e não no texto.</a:t>
            </a:r>
          </a:p>
          <a:p>
            <a:r>
              <a:rPr lang="pt-BR" dirty="0"/>
              <a:t>Use e abuse de figuras.</a:t>
            </a:r>
          </a:p>
          <a:p>
            <a:r>
              <a:rPr lang="pt-BR" dirty="0"/>
              <a:t>Atenção quanto ao tamanho da fonte: lembre que será apresentado em projetor com a plateia a mais de 2,0 metros de distância.</a:t>
            </a:r>
          </a:p>
          <a:p>
            <a:r>
              <a:rPr lang="pt-BR" dirty="0"/>
              <a:t>Tente numerar os </a:t>
            </a:r>
            <a:r>
              <a:rPr lang="pt-BR" i="1" dirty="0"/>
              <a:t>slides</a:t>
            </a:r>
            <a:r>
              <a:rPr lang="pt-BR" dirty="0"/>
              <a:t>, e se possível indicar o total (exemplo: 2/15).</a:t>
            </a:r>
          </a:p>
          <a:p>
            <a:r>
              <a:rPr lang="pt-BR" dirty="0"/>
              <a:t>Para incluir o número total, ir em “Exibir” e “Slide Mestre”</a:t>
            </a:r>
          </a:p>
        </p:txBody>
      </p:sp>
    </p:spTree>
    <p:extLst>
      <p:ext uri="{BB962C8B-B14F-4D97-AF65-F5344CB8AC3E}">
        <p14:creationId xmlns:p14="http://schemas.microsoft.com/office/powerpoint/2010/main" val="2585775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Tema do Office</vt:lpstr>
      <vt:lpstr>Título título título título título</vt:lpstr>
      <vt:lpstr>Tópico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Toshio Kanizawa</dc:creator>
  <cp:lastModifiedBy>Fabio Toshio Kanizawa</cp:lastModifiedBy>
  <cp:revision>17</cp:revision>
  <dcterms:created xsi:type="dcterms:W3CDTF">2015-09-16T13:48:11Z</dcterms:created>
  <dcterms:modified xsi:type="dcterms:W3CDTF">2019-07-12T19:09:10Z</dcterms:modified>
</cp:coreProperties>
</file>