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7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46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217045"/>
            <a:ext cx="9144000" cy="2387600"/>
          </a:xfrm>
        </p:spPr>
        <p:txBody>
          <a:bodyPr anchor="b"/>
          <a:lstStyle>
            <a:lvl1pPr algn="r"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5051412"/>
            <a:ext cx="9144000" cy="80191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86E6-2523-440D-B9BC-430ECBDB249A}" type="datetimeFigureOut">
              <a:rPr lang="pt-BR" smtClean="0"/>
              <a:t>12/07/2019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D28E-F84B-4320-A93E-3FEF0CD9E577}" type="slidenum">
              <a:rPr lang="pt-BR" smtClean="0"/>
              <a:t>‹nº›</a:t>
            </a:fld>
            <a:endParaRPr lang="pt-BR"/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D4C67264-0D89-4AC2-B131-3A43C116CC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25" y="858543"/>
            <a:ext cx="4602604" cy="116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847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86E6-2523-440D-B9BC-430ECBDB249A}" type="datetimeFigureOut">
              <a:rPr lang="pt-BR" smtClean="0"/>
              <a:t>12/07/2019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D28E-F84B-4320-A93E-3FEF0CD9E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859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86E6-2523-440D-B9BC-430ECBDB249A}" type="datetimeFigureOut">
              <a:rPr lang="pt-BR" smtClean="0"/>
              <a:t>12/07/2019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D28E-F84B-4320-A93E-3FEF0CD9E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435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12126" y="365125"/>
            <a:ext cx="9041673" cy="1325563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86E6-2523-440D-B9BC-430ECBDB249A}" type="datetimeFigureOut">
              <a:rPr lang="pt-BR" smtClean="0"/>
              <a:t>12/07/2019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D28E-F84B-4320-A93E-3FEF0CD9E577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3FAF1B3D-CD12-40F4-ADCA-3E2A4D708E2C}"/>
              </a:ext>
            </a:extLst>
          </p:cNvPr>
          <p:cNvCxnSpPr/>
          <p:nvPr userDrawn="1"/>
        </p:nvCxnSpPr>
        <p:spPr>
          <a:xfrm>
            <a:off x="574431" y="6257874"/>
            <a:ext cx="11043139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>
            <a:extLst>
              <a:ext uri="{FF2B5EF4-FFF2-40B4-BE49-F238E27FC236}">
                <a16:creationId xmlns:a16="http://schemas.microsoft.com/office/drawing/2014/main" id="{01A6574A-16B9-47D7-A5A6-F534822260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536" y="365125"/>
            <a:ext cx="1610264" cy="835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763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86E6-2523-440D-B9BC-430ECBDB249A}" type="datetimeFigureOut">
              <a:rPr lang="pt-BR" smtClean="0"/>
              <a:t>12/07/2019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D28E-F84B-4320-A93E-3FEF0CD9E577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524358B5-625E-4007-AC4D-AB78238C68DA}"/>
              </a:ext>
            </a:extLst>
          </p:cNvPr>
          <p:cNvCxnSpPr/>
          <p:nvPr userDrawn="1"/>
        </p:nvCxnSpPr>
        <p:spPr>
          <a:xfrm>
            <a:off x="574431" y="6257874"/>
            <a:ext cx="11043139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9516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09800" y="365125"/>
            <a:ext cx="9143999" cy="1325563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86E6-2523-440D-B9BC-430ECBDB249A}" type="datetimeFigureOut">
              <a:rPr lang="pt-BR" smtClean="0"/>
              <a:t>12/07/2019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D28E-F84B-4320-A93E-3FEF0CD9E577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C84987BA-0636-468C-ACE8-F179C44FDEBE}"/>
              </a:ext>
            </a:extLst>
          </p:cNvPr>
          <p:cNvCxnSpPr/>
          <p:nvPr userDrawn="1"/>
        </p:nvCxnSpPr>
        <p:spPr>
          <a:xfrm>
            <a:off x="574431" y="6257874"/>
            <a:ext cx="11043139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m 12">
            <a:extLst>
              <a:ext uri="{FF2B5EF4-FFF2-40B4-BE49-F238E27FC236}">
                <a16:creationId xmlns:a16="http://schemas.microsoft.com/office/drawing/2014/main" id="{BE507DCE-B23E-4F95-A6A5-6D511352E7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536" y="365125"/>
            <a:ext cx="1610264" cy="835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890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6762" y="365125"/>
            <a:ext cx="9118626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86E6-2523-440D-B9BC-430ECBDB249A}" type="datetimeFigureOut">
              <a:rPr lang="pt-BR" smtClean="0"/>
              <a:t>12/07/2019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D28E-F84B-4320-A93E-3FEF0CD9E577}" type="slidenum">
              <a:rPr lang="pt-BR" smtClean="0"/>
              <a:t>‹nº›</a:t>
            </a:fld>
            <a:endParaRPr lang="pt-BR"/>
          </a:p>
        </p:txBody>
      </p: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A6820959-8F8B-4130-BF32-0996194EE18E}"/>
              </a:ext>
            </a:extLst>
          </p:cNvPr>
          <p:cNvCxnSpPr/>
          <p:nvPr userDrawn="1"/>
        </p:nvCxnSpPr>
        <p:spPr>
          <a:xfrm>
            <a:off x="574431" y="6257874"/>
            <a:ext cx="11043139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m 13">
            <a:extLst>
              <a:ext uri="{FF2B5EF4-FFF2-40B4-BE49-F238E27FC236}">
                <a16:creationId xmlns:a16="http://schemas.microsoft.com/office/drawing/2014/main" id="{E7C297E7-50C1-4F1D-96F5-B22A0A7A05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536" y="365125"/>
            <a:ext cx="1610264" cy="835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712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86E6-2523-440D-B9BC-430ECBDB249A}" type="datetimeFigureOut">
              <a:rPr lang="pt-BR" smtClean="0"/>
              <a:t>12/07/2019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D28E-F84B-4320-A93E-3FEF0CD9E577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990A8856-223D-46B2-A3E8-B8B2C1417843}"/>
              </a:ext>
            </a:extLst>
          </p:cNvPr>
          <p:cNvCxnSpPr/>
          <p:nvPr userDrawn="1"/>
        </p:nvCxnSpPr>
        <p:spPr>
          <a:xfrm>
            <a:off x="574431" y="6257874"/>
            <a:ext cx="11043139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>
            <a:extLst>
              <a:ext uri="{FF2B5EF4-FFF2-40B4-BE49-F238E27FC236}">
                <a16:creationId xmlns:a16="http://schemas.microsoft.com/office/drawing/2014/main" id="{2C4C3F37-9167-44EE-BC63-BD7D43E319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536" y="365125"/>
            <a:ext cx="1610264" cy="835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268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86E6-2523-440D-B9BC-430ECBDB249A}" type="datetimeFigureOut">
              <a:rPr lang="pt-BR" smtClean="0"/>
              <a:t>12/07/2019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D28E-F84B-4320-A93E-3FEF0CD9E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9307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86E6-2523-440D-B9BC-430ECBDB249A}" type="datetimeFigureOut">
              <a:rPr lang="pt-BR" smtClean="0"/>
              <a:t>12/07/2019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D28E-F84B-4320-A93E-3FEF0CD9E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178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86E6-2523-440D-B9BC-430ECBDB249A}" type="datetimeFigureOut">
              <a:rPr lang="pt-BR" smtClean="0"/>
              <a:t>12/07/2019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0D28E-F84B-4320-A93E-3FEF0CD9E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8568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1000">
              <a:schemeClr val="bg1"/>
            </a:gs>
            <a:gs pos="85000">
              <a:schemeClr val="accent1">
                <a:lumMod val="95000"/>
                <a:lumOff val="5000"/>
              </a:schemeClr>
            </a:gs>
            <a:gs pos="100000">
              <a:schemeClr val="accent1">
                <a:lumMod val="60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236762" y="365125"/>
            <a:ext cx="9117037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286E6-2523-440D-B9BC-430ECBDB249A}" type="datetimeFigureOut">
              <a:rPr lang="pt-BR" smtClean="0"/>
              <a:t>12/07/2019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0D28E-F84B-4320-A93E-3FEF0CD9E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78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Título </a:t>
            </a:r>
            <a:r>
              <a:rPr lang="pt-BR" cap="small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título</a:t>
            </a:r>
            <a:r>
              <a:rPr lang="pt-BR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cap="small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título</a:t>
            </a:r>
            <a:r>
              <a:rPr lang="pt-BR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cap="small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título</a:t>
            </a:r>
            <a:r>
              <a:rPr lang="pt-BR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cap="small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título</a:t>
            </a:r>
            <a:endParaRPr lang="pt-BR" cap="sm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Autor Sobrenome</a:t>
            </a:r>
          </a:p>
          <a:p>
            <a:r>
              <a:rPr lang="pt-BR" dirty="0"/>
              <a:t>Prof. Orientador Sobrenome</a:t>
            </a:r>
          </a:p>
        </p:txBody>
      </p:sp>
    </p:spTree>
    <p:extLst>
      <p:ext uri="{BB962C8B-B14F-4D97-AF65-F5344CB8AC3E}">
        <p14:creationId xmlns:p14="http://schemas.microsoft.com/office/powerpoint/2010/main" val="2772193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Tópico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Tente usar expressões curtas, com uma ou duas linhas.</a:t>
            </a:r>
          </a:p>
          <a:p>
            <a:r>
              <a:rPr lang="pt-BR" dirty="0"/>
              <a:t>As sentenças são somente para ajudar o apresentador a lembrar a linha de apresentação, ou para enfatizar algo importante.</a:t>
            </a:r>
          </a:p>
          <a:p>
            <a:r>
              <a:rPr lang="pt-BR" dirty="0"/>
              <a:t>A atenção deve ser focada no apresentador, e não no texto.</a:t>
            </a:r>
          </a:p>
          <a:p>
            <a:r>
              <a:rPr lang="pt-BR" dirty="0"/>
              <a:t>Use e abuse de figuras.</a:t>
            </a:r>
          </a:p>
          <a:p>
            <a:r>
              <a:rPr lang="pt-BR" dirty="0"/>
              <a:t>Atenção quanto ao tamanho da fonte: lembre que será apresentado em projetor com a plateia a mais de 2,0 metros de distância.</a:t>
            </a:r>
          </a:p>
          <a:p>
            <a:r>
              <a:rPr lang="pt-BR" dirty="0"/>
              <a:t>Tente numerar os </a:t>
            </a:r>
            <a:r>
              <a:rPr lang="pt-BR" i="1" dirty="0"/>
              <a:t>slides</a:t>
            </a:r>
            <a:r>
              <a:rPr lang="pt-BR" dirty="0"/>
              <a:t>, e se possível indicar o total (exemplo: 2/15).</a:t>
            </a:r>
          </a:p>
          <a:p>
            <a:r>
              <a:rPr lang="pt-BR" dirty="0"/>
              <a:t>Para incluir o número total, ir em “Exibir” e “Slide Mestre”</a:t>
            </a:r>
          </a:p>
        </p:txBody>
      </p:sp>
    </p:spTree>
    <p:extLst>
      <p:ext uri="{BB962C8B-B14F-4D97-AF65-F5344CB8AC3E}">
        <p14:creationId xmlns:p14="http://schemas.microsoft.com/office/powerpoint/2010/main" val="25857751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119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Cambria</vt:lpstr>
      <vt:lpstr>Tema do Office</vt:lpstr>
      <vt:lpstr>Título título título título título</vt:lpstr>
      <vt:lpstr>Tópico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Fabio Toshio Kanizawa</dc:creator>
  <cp:lastModifiedBy>Fabio Toshio Kanizawa</cp:lastModifiedBy>
  <cp:revision>17</cp:revision>
  <dcterms:created xsi:type="dcterms:W3CDTF">2015-09-16T13:48:11Z</dcterms:created>
  <dcterms:modified xsi:type="dcterms:W3CDTF">2019-07-12T19:09:10Z</dcterms:modified>
</cp:coreProperties>
</file>